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Gothic A1 Light" panose="020B0600000101010101" charset="-127"/>
      <p:regular r:id="rId9"/>
    </p:embeddedFont>
    <p:embeddedFont>
      <p:font typeface="Seoul Namsan Condensed Black" panose="020B0600000101010101" charset="-127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84275"/>
            <a:ext cx="11113882" cy="3959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400"/>
              </a:lnSpc>
            </a:pPr>
            <a:r>
              <a:rPr lang="en-US" sz="14000">
                <a:solidFill>
                  <a:srgbClr val="FFFFFF"/>
                </a:solidFill>
                <a:latin typeface="Seoul Namsan Condensed Black"/>
              </a:rPr>
              <a:t>HACKATHON</a:t>
            </a:r>
          </a:p>
          <a:p>
            <a:pPr>
              <a:lnSpc>
                <a:spcPts val="15400"/>
              </a:lnSpc>
            </a:pPr>
            <a:r>
              <a:rPr lang="en-US" sz="14000">
                <a:solidFill>
                  <a:srgbClr val="FFFFFF"/>
                </a:solidFill>
                <a:latin typeface="Seoul Namsan Condensed Black"/>
              </a:rPr>
              <a:t>HUFSUMMER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4356966" y="7321525"/>
            <a:ext cx="3142360" cy="1973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ea typeface="Gothic A1 Light"/>
              </a:rPr>
              <a:t>팀 삼총사 </a:t>
            </a:r>
          </a:p>
          <a:p>
            <a:pPr algn="r"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ea typeface="Gothic A1 Light"/>
              </a:rPr>
              <a:t>김소정</a:t>
            </a:r>
          </a:p>
          <a:p>
            <a:pPr algn="r"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ea typeface="Gothic A1 Light"/>
              </a:rPr>
              <a:t>이서연</a:t>
            </a:r>
          </a:p>
          <a:p>
            <a:pPr algn="r"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ea typeface="Gothic A1 Light"/>
              </a:rPr>
              <a:t>김지원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8618220"/>
            <a:ext cx="9314496" cy="64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FFFFFF"/>
                </a:solidFill>
                <a:latin typeface="Gothic A1 Light"/>
              </a:rPr>
              <a:t>in rabbit jump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2039595"/>
            <a:chOff x="0" y="0"/>
            <a:chExt cx="21640800" cy="2719460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21640800" cy="1508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80"/>
                </a:lnSpc>
              </a:pPr>
              <a:r>
                <a:rPr lang="en-US" sz="7400">
                  <a:solidFill>
                    <a:srgbClr val="FFFFFF"/>
                  </a:solidFill>
                  <a:ea typeface="Seoul Namsan Condensed Black"/>
                </a:rPr>
                <a:t>웹사이트 취지 설명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020325"/>
              <a:ext cx="15537557" cy="7016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799">
                  <a:solidFill>
                    <a:srgbClr val="FFFFFF"/>
                  </a:solidFill>
                  <a:latin typeface="Gothic A1 Light"/>
                </a:rPr>
                <a:t>5G 사용으로 인한 건강 위험, 사실이 아닌 걸로 밝혀져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160300" y="4503420"/>
            <a:ext cx="6099000" cy="3915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latin typeface="Gothic A1 Light"/>
              </a:rPr>
              <a:t>5G의 인기가 날로 높아짐에 따라 많은 사람이 5G가 암과 코로나19의 원천이라고 믿기 </a:t>
            </a:r>
          </a:p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ea typeface="Gothic A1 Light"/>
              </a:rPr>
              <a:t>시작했습니다. 5G와 관련된 방사선이 암을 </a:t>
            </a:r>
          </a:p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ea typeface="Gothic A1 Light"/>
              </a:rPr>
              <a:t>일으킴과 동시에 면역 체계를 약하게 만들어 </a:t>
            </a:r>
          </a:p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ea typeface="Gothic A1 Light"/>
              </a:rPr>
              <a:t>코로나19가 퍼지도록 만든다고 믿었죠. </a:t>
            </a:r>
          </a:p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ea typeface="Gothic A1 Light"/>
              </a:rPr>
              <a:t>다만 전문가들은 코로나19 감염과 암, 그리고 5G 네트워크 사이의 입증된 연관성이 있을 </a:t>
            </a:r>
          </a:p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ea typeface="Gothic A1 Light"/>
              </a:rPr>
              <a:t>가능성이 매우 낮다고 말합니다.</a:t>
            </a:r>
          </a:p>
        </p:txBody>
      </p:sp>
      <p:sp>
        <p:nvSpPr>
          <p:cNvPr id="6" name="Freeform 6"/>
          <p:cNvSpPr/>
          <p:nvPr/>
        </p:nvSpPr>
        <p:spPr>
          <a:xfrm>
            <a:off x="1028700" y="4655820"/>
            <a:ext cx="9264419" cy="4602480"/>
          </a:xfrm>
          <a:custGeom>
            <a:avLst/>
            <a:gdLst/>
            <a:ahLst/>
            <a:cxnLst/>
            <a:rect l="l" t="t" r="r" b="b"/>
            <a:pathLst>
              <a:path w="9264419" h="4602480">
                <a:moveTo>
                  <a:pt x="0" y="0"/>
                </a:moveTo>
                <a:lnTo>
                  <a:pt x="9264419" y="0"/>
                </a:lnTo>
                <a:lnTo>
                  <a:pt x="9264419" y="4602480"/>
                </a:lnTo>
                <a:lnTo>
                  <a:pt x="0" y="46024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012" b="-26224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46317" y="1758569"/>
            <a:ext cx="162052" cy="162052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EC0D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7946317" y="2904426"/>
            <a:ext cx="162052" cy="16205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EC0DA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946317" y="4068699"/>
            <a:ext cx="162052" cy="162052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EC0DA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7946317" y="6242939"/>
            <a:ext cx="162052" cy="162052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EC0DA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7946317" y="7344981"/>
            <a:ext cx="162052" cy="162052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EC0DA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7946317" y="8490839"/>
            <a:ext cx="162052" cy="162052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EC0DA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8788922" y="1319530"/>
            <a:ext cx="7853149" cy="82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Gothic A1 Light"/>
              </a:rPr>
              <a:t>5G 인터넷 이전의 경험은 속도가 느리고 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특정 스펙트럼 유형에 제한이 있었습니다.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788922" y="2465388"/>
            <a:ext cx="7853149" cy="82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이전 모바일 네트워크 세대는 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통신에 크게 의존하는 신규 서비스를 완전히 지원하지 않았습니다.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788922" y="3629660"/>
            <a:ext cx="7853149" cy="82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가용성과 신뢰성에 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상당히 많은 문제와 제한이 있었습니다.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1405255"/>
            <a:ext cx="4933138" cy="113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80"/>
              </a:lnSpc>
            </a:pPr>
            <a:r>
              <a:rPr lang="en-US" sz="7400">
                <a:solidFill>
                  <a:srgbClr val="FFFFFF"/>
                </a:solidFill>
                <a:latin typeface="Seoul Namsan Condensed Black"/>
              </a:rPr>
              <a:t>FRONT-END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788922" y="5803900"/>
            <a:ext cx="7853149" cy="82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Gothic A1 Light"/>
              </a:rPr>
              <a:t>5G 인터넷 이전의 경험은 속도가 느리고 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특정 스펙트럼 유형에 제한이 있었습니다.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788922" y="6905943"/>
            <a:ext cx="7853149" cy="82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이전 모바일 네트워크 세대는 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통신에 크게 의존하는 신규 서비스를 완전히 지원하지 않았습니다.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788922" y="8051800"/>
            <a:ext cx="7853149" cy="82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가용성과 신뢰성에 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상당히 많은 문제와 제한이 있었습니다.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" y="5889625"/>
            <a:ext cx="4933138" cy="113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80"/>
              </a:lnSpc>
            </a:pPr>
            <a:r>
              <a:rPr lang="en-US" sz="7400">
                <a:solidFill>
                  <a:srgbClr val="FFFFFF"/>
                </a:solidFill>
                <a:latin typeface="Seoul Namsan Condensed Black"/>
              </a:rPr>
              <a:t>BACK-END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1028700"/>
            <a:ext cx="8115300" cy="1764905"/>
            <a:chOff x="0" y="0"/>
            <a:chExt cx="10820400" cy="2353206"/>
          </a:xfrm>
        </p:grpSpPr>
        <p:sp>
          <p:nvSpPr>
            <p:cNvPr id="3" name="TextBox 3"/>
            <p:cNvSpPr txBox="1"/>
            <p:nvPr/>
          </p:nvSpPr>
          <p:spPr>
            <a:xfrm>
              <a:off x="0" y="-66675"/>
              <a:ext cx="10820400" cy="693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39"/>
                </a:lnSpc>
              </a:pPr>
              <a:r>
                <a:rPr lang="en-US" sz="3099">
                  <a:solidFill>
                    <a:srgbClr val="FFFFFF"/>
                  </a:solidFill>
                  <a:ea typeface="Seoul Namsan Condensed Black"/>
                </a:rPr>
                <a:t>개선된 스트리밍 경험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763140"/>
              <a:ext cx="10820400" cy="15824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199">
                  <a:solidFill>
                    <a:srgbClr val="FFFFFF"/>
                  </a:solidFill>
                  <a:ea typeface="Gothic A1 Light"/>
                </a:rPr>
                <a:t>매끄러운 스트리밍만큼 훌륭한 엔터테인먼트는 없습니다. </a:t>
              </a:r>
            </a:p>
            <a:p>
              <a:pPr>
                <a:lnSpc>
                  <a:spcPts val="3079"/>
                </a:lnSpc>
              </a:pPr>
              <a:r>
                <a:rPr lang="en-US" sz="2199">
                  <a:solidFill>
                    <a:srgbClr val="FFFFFF"/>
                  </a:solidFill>
                  <a:latin typeface="Gothic A1 Light"/>
                </a:rPr>
                <a:t>5G 덕분에 우리는 제한 없는 데이터 용량과 짧은 지연 시간 및 다감각적인 디지털 콘텐츠를 즐길 수 있습니다.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144000" y="4263756"/>
            <a:ext cx="8115300" cy="1759487"/>
            <a:chOff x="0" y="0"/>
            <a:chExt cx="10820400" cy="2345983"/>
          </a:xfrm>
        </p:grpSpPr>
        <p:sp>
          <p:nvSpPr>
            <p:cNvPr id="6" name="TextBox 6"/>
            <p:cNvSpPr txBox="1"/>
            <p:nvPr/>
          </p:nvSpPr>
          <p:spPr>
            <a:xfrm>
              <a:off x="0" y="-66675"/>
              <a:ext cx="10820400" cy="693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39"/>
                </a:lnSpc>
              </a:pPr>
              <a:r>
                <a:rPr lang="en-US" sz="3099">
                  <a:solidFill>
                    <a:srgbClr val="FFFFFF"/>
                  </a:solidFill>
                  <a:ea typeface="Seoul Namsan Condensed Black"/>
                </a:rPr>
                <a:t>스마트폰 적용 범위 개선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763140"/>
              <a:ext cx="10820400" cy="1575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199">
                  <a:solidFill>
                    <a:srgbClr val="FFFFFF"/>
                  </a:solidFill>
                  <a:latin typeface="Gothic A1 Light"/>
                </a:rPr>
                <a:t>5G는 연결 문제를 해결하여 예전에는 도달하기 어려웠던 장소에서도 더 나은 신호를 제공합니다. 5G로 더 강력한 연결과 나아진 통신을 </a:t>
              </a:r>
            </a:p>
            <a:p>
              <a:pPr>
                <a:lnSpc>
                  <a:spcPts val="3079"/>
                </a:lnSpc>
              </a:pPr>
              <a:r>
                <a:rPr lang="en-US" sz="2199">
                  <a:solidFill>
                    <a:srgbClr val="FFFFFF"/>
                  </a:solidFill>
                  <a:ea typeface="Gothic A1 Light"/>
                </a:rPr>
                <a:t>즐기세요.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144000" y="7108288"/>
            <a:ext cx="8115300" cy="1759487"/>
            <a:chOff x="0" y="0"/>
            <a:chExt cx="10820400" cy="2345983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10820400" cy="693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39"/>
                </a:lnSpc>
              </a:pPr>
              <a:r>
                <a:rPr lang="en-US" sz="3099">
                  <a:solidFill>
                    <a:srgbClr val="FFFFFF"/>
                  </a:solidFill>
                  <a:ea typeface="Seoul Namsan Condensed Black"/>
                </a:rPr>
                <a:t>도로 안전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763140"/>
              <a:ext cx="10820400" cy="1575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79"/>
                </a:lnSpc>
              </a:pPr>
              <a:r>
                <a:rPr lang="en-US" sz="2199">
                  <a:solidFill>
                    <a:srgbClr val="FFFFFF"/>
                  </a:solidFill>
                  <a:ea typeface="Gothic A1 Light"/>
                </a:rPr>
                <a:t>자율 주행 자동차는 곧 새로운 일상이 될 것입니다. 하지만 운전자는 자동차와 네트워크 간의 더 나은 데이터 처리를 통해 도로 위 안전과 개선된 교통 체증 관리를 누릴 수도 있습니다.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8700" y="1028700"/>
            <a:ext cx="5959003" cy="2513061"/>
            <a:chOff x="0" y="0"/>
            <a:chExt cx="7945337" cy="3350748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9525"/>
              <a:ext cx="7945337" cy="1508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80"/>
                </a:lnSpc>
              </a:pPr>
              <a:r>
                <a:rPr lang="en-US" sz="7400">
                  <a:solidFill>
                    <a:srgbClr val="FFFFFF"/>
                  </a:solidFill>
                  <a:latin typeface="Seoul Namsan Condensed Black"/>
                </a:rPr>
                <a:t>CODE REVIEW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661773"/>
              <a:ext cx="7945337" cy="6991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9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301412" y="1238187"/>
            <a:ext cx="162052" cy="162052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EC0DA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8301412" y="4473243"/>
            <a:ext cx="162052" cy="162052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EC0DA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8301412" y="7317774"/>
            <a:ext cx="162052" cy="162052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7EC0DA"/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861974" y="1028700"/>
            <a:ext cx="7397326" cy="5355966"/>
          </a:xfrm>
          <a:custGeom>
            <a:avLst/>
            <a:gdLst/>
            <a:ahLst/>
            <a:cxnLst/>
            <a:rect l="l" t="t" r="r" b="b"/>
            <a:pathLst>
              <a:path w="7397326" h="5355966">
                <a:moveTo>
                  <a:pt x="0" y="0"/>
                </a:moveTo>
                <a:lnTo>
                  <a:pt x="7397326" y="0"/>
                </a:lnTo>
                <a:lnTo>
                  <a:pt x="7397326" y="5355966"/>
                </a:lnTo>
                <a:lnTo>
                  <a:pt x="0" y="5355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113" b="-488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87515" y="1028700"/>
            <a:ext cx="6689459" cy="2351985"/>
            <a:chOff x="0" y="0"/>
            <a:chExt cx="8919279" cy="3135980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8919279" cy="1508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80"/>
                </a:lnSpc>
              </a:pPr>
              <a:r>
                <a:rPr lang="en-US" sz="7400">
                  <a:solidFill>
                    <a:srgbClr val="FFFFFF"/>
                  </a:solidFill>
                  <a:latin typeface="Seoul Namsan Condensed Black"/>
                </a:rPr>
                <a:t>WEBSITE 실행화면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436845"/>
              <a:ext cx="8254433" cy="6991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9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861974" y="7277100"/>
            <a:ext cx="7068169" cy="198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latin typeface="Gothic A1 Light"/>
              </a:rPr>
              <a:t>5G 기술은 전송량에 상관없이 더 빠르고 매끄러운 </a:t>
            </a:r>
          </a:p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ea typeface="Gothic A1 Light"/>
              </a:rPr>
              <a:t>데이터 전송을 보장합니다. 사용자는 더 빠른 다운로드 속도와 더 많은 기기에 대한 더 나은 연결 지원을 기대할 수 있습니다.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24834"/>
            <a:ext cx="4965270" cy="817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80"/>
              </a:lnSpc>
            </a:pPr>
            <a:r>
              <a:rPr lang="en-US" sz="4200">
                <a:solidFill>
                  <a:srgbClr val="FFFFFF"/>
                </a:solidFill>
                <a:ea typeface="Gothic A1 Light"/>
              </a:rPr>
              <a:t>느낀점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231999" y="2156968"/>
            <a:ext cx="8115300" cy="82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백그라운드 작업을 신속하게 처리하는 인공 지능 덕분에 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전례 없는 비즈니스 최적화가 가능해질 것입니다.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231999" y="4416237"/>
            <a:ext cx="8115300" cy="82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Gothic A1 Light"/>
              </a:rPr>
              <a:t>RPA 또는 로봇 프로세스 자동화가 오류율을 크게 줄이고 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고객 서비스 및 운영 효율성을 향상시킬 것입니다.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231999" y="6675506"/>
            <a:ext cx="8115300" cy="82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확장성과 비용 효율성을 보장하는 클라우드 기술은 통신사의 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ea typeface="Gothic A1 Light"/>
              </a:rPr>
              <a:t>더욱 효율적인 운영과 시장 수요에 맞는 서비스 제공을 지원합니다.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3674068" y="2150821"/>
            <a:ext cx="927766" cy="927766"/>
            <a:chOff x="0" y="0"/>
            <a:chExt cx="1237021" cy="1237021"/>
          </a:xfrm>
        </p:grpSpPr>
        <p:sp>
          <p:nvSpPr>
            <p:cNvPr id="7" name="TextBox 7"/>
            <p:cNvSpPr txBox="1"/>
            <p:nvPr/>
          </p:nvSpPr>
          <p:spPr>
            <a:xfrm>
              <a:off x="188284" y="221866"/>
              <a:ext cx="860454" cy="7224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94"/>
                </a:lnSpc>
              </a:pPr>
              <a:r>
                <a:rPr lang="en-US" sz="3281">
                  <a:solidFill>
                    <a:srgbClr val="FFFFFF"/>
                  </a:solidFill>
                  <a:latin typeface="Seoul Namsan Condensed Black"/>
                </a:rPr>
                <a:t>1</a:t>
              </a:r>
            </a:p>
          </p:txBody>
        </p: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0" y="0"/>
              <a:ext cx="1237021" cy="1237021"/>
              <a:chOff x="0" y="0"/>
              <a:chExt cx="6355080" cy="635508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7EC0DA"/>
              </a:solidFill>
            </p:spPr>
          </p:sp>
        </p:grpSp>
      </p:grpSp>
      <p:grpSp>
        <p:nvGrpSpPr>
          <p:cNvPr id="10" name="Group 10"/>
          <p:cNvGrpSpPr/>
          <p:nvPr/>
        </p:nvGrpSpPr>
        <p:grpSpPr>
          <a:xfrm>
            <a:off x="3674068" y="4408093"/>
            <a:ext cx="927766" cy="927766"/>
            <a:chOff x="0" y="0"/>
            <a:chExt cx="1237021" cy="1237021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0" y="0"/>
              <a:ext cx="1237021" cy="1237021"/>
              <a:chOff x="0" y="0"/>
              <a:chExt cx="6355080" cy="635508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7EC0DA"/>
              </a:solidFill>
            </p:spPr>
          </p:sp>
        </p:grpSp>
        <p:sp>
          <p:nvSpPr>
            <p:cNvPr id="13" name="TextBox 13"/>
            <p:cNvSpPr txBox="1"/>
            <p:nvPr/>
          </p:nvSpPr>
          <p:spPr>
            <a:xfrm>
              <a:off x="188284" y="221866"/>
              <a:ext cx="860454" cy="7224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94"/>
                </a:lnSpc>
              </a:pPr>
              <a:r>
                <a:rPr lang="en-US" sz="3281">
                  <a:solidFill>
                    <a:srgbClr val="FFFFFF"/>
                  </a:solidFill>
                  <a:latin typeface="Seoul Namsan Condensed Black"/>
                </a:rPr>
                <a:t>2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3674068" y="6669359"/>
            <a:ext cx="927766" cy="927766"/>
            <a:chOff x="0" y="0"/>
            <a:chExt cx="1237021" cy="1237021"/>
          </a:xfrm>
        </p:grpSpPr>
        <p:grpSp>
          <p:nvGrpSpPr>
            <p:cNvPr id="15" name="Group 15"/>
            <p:cNvGrpSpPr>
              <a:grpSpLocks noChangeAspect="1"/>
            </p:cNvGrpSpPr>
            <p:nvPr/>
          </p:nvGrpSpPr>
          <p:grpSpPr>
            <a:xfrm>
              <a:off x="0" y="0"/>
              <a:ext cx="1237021" cy="1237021"/>
              <a:chOff x="0" y="0"/>
              <a:chExt cx="6355080" cy="635508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7EC0DA"/>
              </a:solidFill>
            </p:spPr>
          </p:sp>
        </p:grpSp>
        <p:sp>
          <p:nvSpPr>
            <p:cNvPr id="17" name="TextBox 17"/>
            <p:cNvSpPr txBox="1"/>
            <p:nvPr/>
          </p:nvSpPr>
          <p:spPr>
            <a:xfrm>
              <a:off x="188284" y="221866"/>
              <a:ext cx="860454" cy="7224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594"/>
                </a:lnSpc>
              </a:pPr>
              <a:r>
                <a:rPr lang="en-US" sz="3281">
                  <a:solidFill>
                    <a:srgbClr val="FFFFFF"/>
                  </a:solidFill>
                  <a:latin typeface="Seoul Namsan Condensed Black"/>
                </a:rPr>
                <a:t>3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8382000" cy="10287000"/>
          </a:xfrm>
          <a:custGeom>
            <a:avLst/>
            <a:gdLst/>
            <a:ahLst/>
            <a:cxnLst/>
            <a:rect l="l" t="t" r="r" b="b"/>
            <a:pathLst>
              <a:path w="8382000" h="10287000">
                <a:moveTo>
                  <a:pt x="0" y="0"/>
                </a:moveTo>
                <a:lnTo>
                  <a:pt x="8382000" y="0"/>
                </a:lnTo>
                <a:lnTo>
                  <a:pt x="8382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818" r="-3181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771472" y="5143500"/>
            <a:ext cx="7487828" cy="2671069"/>
            <a:chOff x="0" y="0"/>
            <a:chExt cx="9983770" cy="3561426"/>
          </a:xfrm>
        </p:grpSpPr>
        <p:sp>
          <p:nvSpPr>
            <p:cNvPr id="4" name="TextBox 4"/>
            <p:cNvSpPr txBox="1"/>
            <p:nvPr/>
          </p:nvSpPr>
          <p:spPr>
            <a:xfrm>
              <a:off x="0" y="-22406"/>
              <a:ext cx="9983770" cy="19095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258"/>
                </a:lnSpc>
              </a:pPr>
              <a:r>
                <a:rPr lang="en-US" sz="9382">
                  <a:solidFill>
                    <a:srgbClr val="FFFFFF"/>
                  </a:solidFill>
                  <a:latin typeface="Seoul Namsan Condensed Black"/>
                </a:rPr>
                <a:t>THE END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765371"/>
              <a:ext cx="8304734" cy="7960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868"/>
                </a:lnSpc>
              </a:pPr>
              <a:r>
                <a:rPr lang="en-US" sz="3042">
                  <a:solidFill>
                    <a:srgbClr val="FFFFFF"/>
                  </a:solidFill>
                  <a:ea typeface="Gothic A1 Light"/>
                </a:rPr>
                <a:t>감사합니다.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319</Words>
  <Application>Microsoft Office PowerPoint</Application>
  <PresentationFormat>사용자 지정</PresentationFormat>
  <Paragraphs>53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Seoul Namsan Condensed Black</vt:lpstr>
      <vt:lpstr>Arial</vt:lpstr>
      <vt:lpstr>Calibri</vt:lpstr>
      <vt:lpstr>Gothic A1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검은색 파란색 어두운 단순한 디지털 5G 기술 기술 프레젠테이션</dc:title>
  <dc:creator>김지원</dc:creator>
  <cp:lastModifiedBy>김지원</cp:lastModifiedBy>
  <cp:revision>1</cp:revision>
  <dcterms:created xsi:type="dcterms:W3CDTF">2006-08-16T00:00:00Z</dcterms:created>
  <dcterms:modified xsi:type="dcterms:W3CDTF">2023-06-22T07:52:14Z</dcterms:modified>
  <dc:identifier>DAFmhwWV_yg</dc:identifier>
</cp:coreProperties>
</file>

<file path=docProps/thumbnail.jpeg>
</file>